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1270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6029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30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667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086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753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0252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85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eOQjyuPCm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HYq-5ihqGMQ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roaring-twen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history.com/topics/roaring-twenties/videos/the-harlem-renaissance?m=528e394da93ae&amp;s=undefined&amp;f=1&amp;free=fals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 Now- 11/4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inherit"/>
                <a:ea typeface="inherit"/>
                <a:cs typeface="inherit"/>
                <a:sym typeface="inherit"/>
              </a:rPr>
              <a:t>What do you picture when you think about the “Roaring 20s”? What movies, TV shows, books, etc. have you seen these images in?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inherit"/>
                <a:ea typeface="inherit"/>
                <a:cs typeface="inherit"/>
                <a:sym typeface="inherit"/>
                <a:hlinkClick r:id="rId3"/>
              </a:rPr>
              <a:t>https://www.youtube.com/watch?v=HeOQjyuPCms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inherit"/>
                <a:ea typeface="inherit"/>
                <a:cs typeface="inherit"/>
                <a:sym typeface="inherit"/>
                <a:hlinkClick r:id="rId4"/>
              </a:rPr>
              <a:t>https://www.youtube.com/watch?v=HYq-5ihqGMQ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latin typeface="inherit"/>
              <a:ea typeface="inherit"/>
              <a:cs typeface="inherit"/>
              <a:sym typeface="inherit"/>
            </a:endParaRP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“The Roaring Twenties”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http://www.history.com/topics/roaring-twenties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http://www.history.com/topics/roaring-twenties/videos/the-harlem-renaissance?m=528e394da93ae&amp;s=undefined&amp;f=1&amp;free=false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 Now- 11/5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Who was elected president in 1920 and what was his position on business?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What groups gained civil rights during the 1920s and what rights were gained?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528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1920s Topics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83000" y="6255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Mass Culture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Movies, Radio, Sports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Consumerism</a:t>
            </a:r>
          </a:p>
          <a:p>
            <a:pPr marL="457200" lvl="0" indent="-381000" rtl="0">
              <a:spcBef>
                <a:spcPts val="0"/>
              </a:spcBef>
              <a:buSzPct val="100000"/>
              <a:buChar char="-"/>
            </a:pPr>
            <a:r>
              <a:rPr lang="en" sz="2400"/>
              <a:t>Advertising, Credit, Chain Stores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The New Morality</a:t>
            </a:r>
          </a:p>
          <a:p>
            <a:pPr marL="457200" lvl="0" indent="-381000">
              <a:spcBef>
                <a:spcPts val="0"/>
              </a:spcBef>
              <a:buSzPct val="100000"/>
              <a:buChar char="-"/>
            </a:pPr>
            <a:r>
              <a:rPr lang="en" sz="2400"/>
              <a:t>carefree, self-indulgent lifestyle, materialism, flappers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Reading Questions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highlight>
                  <a:srgbClr val="D3D3D3"/>
                </a:highlight>
              </a:rPr>
              <a:t>What were some of the leisure activities that occupied the free time of Americans?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highlight>
                <a:srgbClr val="D3D3D3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highlight>
                  <a:srgbClr val="D3D3D3"/>
                </a:highlight>
              </a:rPr>
              <a:t>What strategies did businesses use to promote consumerism?</a:t>
            </a:r>
          </a:p>
          <a:p>
            <a:pPr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highlight>
                <a:srgbClr val="D3D3D3"/>
              </a:highlight>
            </a:endParaRP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highlight>
                  <a:srgbClr val="D3D3D3"/>
                </a:highlight>
              </a:rPr>
              <a:t>Why did journalists refer to the 1920s as the "Age of Wonderful Nonsense"?  What was the "flapper" image?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 Now- 11/6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What makes a good advertisement? What strategies were used in the 1920s to sell products?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Do advertisers use stereotypes when marketing their products? Examples?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Essay Option 2: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435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Write an essay describing the origins of blues and jazz. To complete the project, follow these steps: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Listen to a musical piece performed by one of the artists from our reading.  What do you think are the defining elements of blues and jazz? How does each song make you feel?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Using as many resources as possible, write an essay that includes the following elements: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Explain the origins of blues and jazz.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How did they contribute to the culture of the 1920s?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effect did radio have on the spread of what been previously local or ethnic cultural forms?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On-screen Show (16:9)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inherit</vt:lpstr>
      <vt:lpstr>simple-light-2</vt:lpstr>
      <vt:lpstr>Do Now- 11/4</vt:lpstr>
      <vt:lpstr>“The Roaring Twenties”</vt:lpstr>
      <vt:lpstr>Do Now- 11/5</vt:lpstr>
      <vt:lpstr>1920s Topics</vt:lpstr>
      <vt:lpstr>Reading Questions</vt:lpstr>
      <vt:lpstr>Do Now- 11/6</vt:lpstr>
      <vt:lpstr>Essay Option 2: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Now- 11/4</dc:title>
  <dc:creator>Bischoff, Michael J.</dc:creator>
  <cp:lastModifiedBy>Bischoff, Michael J.</cp:lastModifiedBy>
  <cp:revision>1</cp:revision>
  <dcterms:modified xsi:type="dcterms:W3CDTF">2015-12-01T14:07:53Z</dcterms:modified>
</cp:coreProperties>
</file>