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7681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74119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72675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33760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83900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67967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 idx="4294967295"/>
          </p:nvPr>
        </p:nvSpPr>
        <p:spPr>
          <a:xfrm>
            <a:off x="864300" y="305150"/>
            <a:ext cx="8507575" cy="16072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1950’s Popular Culture</a:t>
            </a:r>
          </a:p>
        </p:txBody>
      </p:sp>
      <p:pic>
        <p:nvPicPr>
          <p:cNvPr id="20" name="Shape 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70650"/>
            <a:ext cx="10160000" cy="48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How did mass media change in the 1950s?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4" cy="4969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TV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Courier New"/>
              <a:buChar char="o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Hours of viewership went up from 3.2 hrs./day to 7.7 hrs./day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TV Shows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Courier New"/>
              <a:buChar char="o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Love Lucy starring Lucille Ball and Desi Arnaz…TV’s first interracial couple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Courier New"/>
              <a:buChar char="o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Bonanza</a:t>
            </a:r>
          </a:p>
          <a:p>
            <a:pPr marL="1143000" marR="0" lvl="2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Western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Courier New"/>
              <a:buChar char="o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Gunsmoke</a:t>
            </a:r>
          </a:p>
          <a:p>
            <a:pPr marL="1143000" marR="0" lvl="2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Western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Courier New"/>
              <a:buChar char="o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Leave it to Beaver</a:t>
            </a:r>
          </a:p>
          <a:p>
            <a:pPr marL="1143000" marR="0" lvl="2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Idealized American family</a:t>
            </a:r>
          </a:p>
          <a:p>
            <a:pPr marL="762000" marR="0" lvl="1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1010"/>
              <a:buFont typeface="Courier New"/>
              <a:buChar char="o"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Twilight Zone</a:t>
            </a:r>
          </a:p>
          <a:p>
            <a:pPr marL="1143000" marR="0" lvl="2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Sci-fi program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400" y="3386650"/>
            <a:ext cx="3058575" cy="423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How did mass media change in the 1950s?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4294967295"/>
          </p:nvPr>
        </p:nvSpPr>
        <p:spPr>
          <a:xfrm>
            <a:off x="102300" y="1829150"/>
            <a:ext cx="9015574" cy="4969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Drive-thru and cinemas pop up around the nation (avg. price for a show = $0.05)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Movies of the 1950s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Rebel without a Cause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starring James Dean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Ten Commandments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starring Charlton Heston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Vertigo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starring Jimmy Stewart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Invasion of the Body Snatchers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starring Kevin McCarthy</a:t>
            </a:r>
          </a:p>
        </p:txBody>
      </p:sp>
      <p:pic>
        <p:nvPicPr>
          <p:cNvPr id="34" name="Shape 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325" y="4646075"/>
            <a:ext cx="3386649" cy="29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How did mass media change in the 1950s?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4" cy="4969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Music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FCC (Federal Communications Commission) is created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Rock and Roll is born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Elvis Presley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Four Tops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Buddy Holly &amp; the Crickets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Little Richard</a:t>
            </a:r>
          </a:p>
          <a:p>
            <a:pPr marL="762000" marR="0" lvl="1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Chuck Berry 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5325" y="4318000"/>
            <a:ext cx="3894649" cy="33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How did mass media change society?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4294967295"/>
          </p:nvPr>
        </p:nvSpPr>
        <p:spPr>
          <a:xfrm>
            <a:off x="102300" y="1829150"/>
            <a:ext cx="9015574" cy="5561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beat movement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Beatniks</a:t>
            </a:r>
          </a:p>
          <a:p>
            <a:pPr marL="1143000" marR="0" lvl="2" indent="-198966" algn="l">
              <a:lnSpc>
                <a:spcPct val="120238"/>
              </a:lnSpc>
              <a:spcBef>
                <a:spcPts val="417"/>
              </a:spcBef>
              <a:spcAft>
                <a:spcPts val="0"/>
              </a:spcAft>
              <a:buClr>
                <a:srgbClr val="FFFFFF"/>
              </a:buClr>
              <a:buSzPct val="101449"/>
              <a:buFont typeface="Wingdings"/>
              <a:buChar char="§"/>
            </a:pP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Earliest form of hippy communal lifestyle in America</a:t>
            </a:r>
          </a:p>
          <a:p>
            <a:pPr marL="1143000" marR="0" lvl="2" indent="-198966" algn="l">
              <a:lnSpc>
                <a:spcPct val="120238"/>
              </a:lnSpc>
              <a:spcBef>
                <a:spcPts val="417"/>
              </a:spcBef>
              <a:spcAft>
                <a:spcPts val="0"/>
              </a:spcAft>
              <a:buClr>
                <a:srgbClr val="FFFFFF"/>
              </a:buClr>
              <a:buSzPct val="101449"/>
              <a:buFont typeface="Wingdings"/>
              <a:buChar char="§"/>
            </a:pP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Lived without material </a:t>
            </a:r>
            <a:b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goods (including </a:t>
            </a:r>
            <a:b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furniture &amp; new </a:t>
            </a:r>
            <a:b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clothing)</a:t>
            </a:r>
          </a:p>
          <a:p>
            <a:pPr marL="1143000" marR="0" lvl="2" indent="-198966" algn="l">
              <a:lnSpc>
                <a:spcPct val="120238"/>
              </a:lnSpc>
              <a:spcBef>
                <a:spcPts val="417"/>
              </a:spcBef>
              <a:spcAft>
                <a:spcPts val="0"/>
              </a:spcAft>
              <a:buClr>
                <a:srgbClr val="FFFFFF"/>
              </a:buClr>
              <a:buSzPct val="101449"/>
              <a:buFont typeface="Wingdings"/>
              <a:buChar char="§"/>
            </a:pP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Grew long beards and </a:t>
            </a:r>
            <a:b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grew their hair out and </a:t>
            </a:r>
            <a:b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women wore NO </a:t>
            </a:r>
            <a:b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make-up</a:t>
            </a:r>
          </a:p>
          <a:p>
            <a:pPr marL="1143000" marR="0" lvl="2" indent="-198966" algn="l">
              <a:lnSpc>
                <a:spcPct val="120238"/>
              </a:lnSpc>
              <a:spcBef>
                <a:spcPts val="417"/>
              </a:spcBef>
              <a:spcAft>
                <a:spcPts val="0"/>
              </a:spcAft>
              <a:buClr>
                <a:srgbClr val="FFFFFF"/>
              </a:buClr>
              <a:buSzPct val="101449"/>
              <a:buFont typeface="Wingdings"/>
              <a:buChar char="§"/>
            </a:pP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Created the terms </a:t>
            </a:r>
            <a:b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“bread” and “pad”</a:t>
            </a:r>
          </a:p>
          <a:p>
            <a:pPr marL="1143000" marR="0" lvl="2" indent="-50800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None/>
            </a:pPr>
            <a:endParaRPr sz="2222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650" y="4138075"/>
            <a:ext cx="5249325" cy="348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Custom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Courier New</vt:lpstr>
      <vt:lpstr>Wingdings</vt:lpstr>
      <vt:lpstr>Custom Theme</vt:lpstr>
      <vt:lpstr>1950’s Popular Culture</vt:lpstr>
      <vt:lpstr>How did mass media change in the 1950s?</vt:lpstr>
      <vt:lpstr>How did mass media change in the 1950s?</vt:lpstr>
      <vt:lpstr>How did mass media change in the 1950s?</vt:lpstr>
      <vt:lpstr>How did mass media change society?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1950’s Popular Culture</dc:title>
  <dc:creator>Bischoff, Michael J.</dc:creator>
  <cp:lastModifiedBy>Bischoff, Michael J.</cp:lastModifiedBy>
  <cp:revision>1</cp:revision>
  <dcterms:modified xsi:type="dcterms:W3CDTF">2015-12-01T14:42:50Z</dcterms:modified>
</cp:coreProperties>
</file>