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4680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79651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540153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10304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879735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149128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41714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87954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226324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8439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 idx="4294967295"/>
          </p:nvPr>
        </p:nvSpPr>
        <p:spPr>
          <a:xfrm>
            <a:off x="864300" y="51150"/>
            <a:ext cx="8507575" cy="16072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Life in the 1950s</a:t>
            </a:r>
          </a:p>
        </p:txBody>
      </p:sp>
      <p:pic>
        <p:nvPicPr>
          <p:cNvPr id="20" name="Shape 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325" y="1778000"/>
            <a:ext cx="8297325" cy="563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What changed in American society after WWII?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4294967295"/>
          </p:nvPr>
        </p:nvSpPr>
        <p:spPr>
          <a:xfrm>
            <a:off x="356300" y="1829150"/>
            <a:ext cx="9015574" cy="4969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Baby Boom</a:t>
            </a:r>
          </a:p>
          <a:p>
            <a:pPr marL="762000" marR="0" lvl="1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children are born in the 1950s than any other decade</a:t>
            </a:r>
          </a:p>
          <a:p>
            <a:pPr marL="762000" marR="0" lvl="1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 its height there was a child born every 6.9 seconds</a:t>
            </a:r>
          </a:p>
          <a:p>
            <a:pPr marL="762000" marR="0" lvl="1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main reasons behind this were…</a:t>
            </a:r>
          </a:p>
          <a:p>
            <a:pPr marL="1143000" marR="0" lvl="2" indent="-191911" algn="l">
              <a:lnSpc>
                <a:spcPct val="120089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Wingdings"/>
              <a:buChar char="§"/>
            </a:pP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Reunion of families after the war</a:t>
            </a:r>
          </a:p>
          <a:p>
            <a:pPr marL="1143000" marR="0" lvl="2" indent="-191911" algn="l">
              <a:lnSpc>
                <a:spcPct val="120089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Wingdings"/>
              <a:buChar char="§"/>
            </a:pP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Decreasing marriage age…down to </a:t>
            </a:r>
            <a:b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about 21 for women and 23 for men</a:t>
            </a:r>
          </a:p>
          <a:p>
            <a:pPr marL="1143000" marR="0" lvl="2" indent="-191911" algn="l">
              <a:lnSpc>
                <a:spcPct val="120089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Wingdings"/>
              <a:buChar char="§"/>
            </a:pP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Advances in medicine</a:t>
            </a:r>
          </a:p>
          <a:p>
            <a:pPr marL="1143000" marR="0" lvl="2" indent="-191911" algn="l">
              <a:lnSpc>
                <a:spcPct val="120089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Wingdings"/>
              <a:buChar char="§"/>
            </a:pP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Desire for a large family</a:t>
            </a:r>
          </a:p>
          <a:p>
            <a:pPr marL="1143000" marR="0" lvl="2" indent="-191911" algn="l">
              <a:lnSpc>
                <a:spcPct val="120089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Wingdings"/>
              <a:buChar char="§"/>
            </a:pP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Economic Prosperity</a:t>
            </a:r>
          </a:p>
        </p:txBody>
      </p:sp>
      <p:pic>
        <p:nvPicPr>
          <p:cNvPr id="27" name="Shape 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2750" y="3979325"/>
            <a:ext cx="3397250" cy="364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What changed in American society after WWII?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4294967295"/>
          </p:nvPr>
        </p:nvSpPr>
        <p:spPr>
          <a:xfrm>
            <a:off x="102300" y="1829150"/>
            <a:ext cx="9015574" cy="4969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Rise of the suburbs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GIs (General Infantry) returning from war purchase homes outside of the urban cities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Sub-developments became popular and the idea for the “cookie cutter” </a:t>
            </a:r>
            <a:b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home was born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Worked on the ideal image </a:t>
            </a:r>
            <a:b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that the man worked and </a:t>
            </a:r>
            <a:b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woman raised the family</a:t>
            </a:r>
          </a:p>
        </p:txBody>
      </p:sp>
      <p:pic>
        <p:nvPicPr>
          <p:cNvPr id="34" name="Shape 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6650" y="3979325"/>
            <a:ext cx="4233324" cy="364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What changed in American society after WWII?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4294967295"/>
          </p:nvPr>
        </p:nvSpPr>
        <p:spPr>
          <a:xfrm>
            <a:off x="102300" y="2083150"/>
            <a:ext cx="9015574" cy="4969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Leisure becomes important to those who survived the difficulties of the Great Depression and WWII</a:t>
            </a:r>
          </a:p>
          <a:p>
            <a:pPr marL="762000" marR="0" lvl="1" indent="-177800" algn="l">
              <a:lnSpc>
                <a:spcPct val="120138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Peak of comic book production and sales</a:t>
            </a:r>
          </a:p>
          <a:p>
            <a:pPr marL="762000" marR="0" lvl="1" indent="-177800" algn="l">
              <a:lnSpc>
                <a:spcPct val="120138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Little baseball reaches its zenith</a:t>
            </a:r>
          </a:p>
          <a:p>
            <a:pPr marL="762000" marR="0" lvl="1" indent="-177800" algn="l">
              <a:lnSpc>
                <a:spcPct val="120138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Bowling alleys open in almost every city in America</a:t>
            </a:r>
          </a:p>
          <a:p>
            <a:pPr marL="762000" marR="0" lvl="1" indent="-177800" algn="l">
              <a:lnSpc>
                <a:spcPct val="120138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Boy and Girl Scouts numbers reach all time highs</a:t>
            </a:r>
          </a:p>
          <a:p>
            <a:pPr marL="762000" marR="0" lvl="1" indent="-177800" algn="l">
              <a:lnSpc>
                <a:spcPct val="120138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Swimming pools become popular at both homes and public locations 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4650" y="4804825"/>
            <a:ext cx="3725325" cy="281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836575"/>
            <a:ext cx="3979325" cy="27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4000" y="5334000"/>
            <a:ext cx="2286000" cy="174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What changed in American society after WWII?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4294967295"/>
          </p:nvPr>
        </p:nvSpPr>
        <p:spPr>
          <a:xfrm>
            <a:off x="610300" y="1829150"/>
            <a:ext cx="9015574" cy="4969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</a:p>
          <a:p>
            <a:pPr marL="762000" marR="0" lvl="1" indent="-191911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Courier New"/>
              <a:buChar char="o"/>
            </a:pP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Icons of the 50s</a:t>
            </a:r>
          </a:p>
          <a:p>
            <a:pPr marL="762000" marR="0" lvl="1" indent="-191911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Courier New"/>
              <a:buChar char="o"/>
            </a:pP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Franchises begin…McDonalds opened its first doors in Illinois in 1955</a:t>
            </a: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62000" marR="0" lvl="1" indent="-191911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Courier New"/>
              <a:buChar char="o"/>
            </a:pP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Disney Land opened in California in 1955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6650" y="3640650"/>
            <a:ext cx="2963325" cy="39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053400"/>
            <a:ext cx="4741324" cy="356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What changed in American society after WWII?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4294967295"/>
          </p:nvPr>
        </p:nvSpPr>
        <p:spPr>
          <a:xfrm>
            <a:off x="102300" y="1829150"/>
            <a:ext cx="9015574" cy="581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automobile culture</a:t>
            </a:r>
          </a:p>
          <a:p>
            <a:pPr marL="762000" marR="0" lvl="1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Cruising…teenagers start to drive around and neck</a:t>
            </a:r>
          </a:p>
          <a:p>
            <a:pPr marL="762000" marR="0" lvl="1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Road trips</a:t>
            </a:r>
          </a:p>
          <a:p>
            <a:pPr marL="762000" marR="0" lvl="1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drive-in…thousands of drive-in theaters open around the nation</a:t>
            </a:r>
          </a:p>
          <a:p>
            <a:pPr marL="762000" marR="0" lvl="1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drive-thru…fast food restaurants served patrons on roller skates</a:t>
            </a:r>
          </a:p>
          <a:p>
            <a:pPr marL="762000" marR="0" lvl="1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interstate highway system</a:t>
            </a:r>
            <a:b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…over 60,000 miles of highway </a:t>
            </a:r>
            <a:b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are constructed</a:t>
            </a:r>
          </a:p>
          <a:p>
            <a:pPr marL="1143000" marR="0" lvl="2" indent="-191911" algn="l">
              <a:lnSpc>
                <a:spcPct val="120089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Wingdings"/>
              <a:buChar char="§"/>
            </a:pP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Every interstate highway has a stretch </a:t>
            </a:r>
            <a:b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every 7 miles that a plane could land on</a:t>
            </a:r>
            <a:b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…incase of war or invasion</a:t>
            </a:r>
          </a:p>
          <a:p>
            <a:pPr marL="762000" marR="0" lvl="1" indent="-50800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None/>
            </a:pPr>
            <a:endParaRPr sz="2666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4650" y="4624900"/>
            <a:ext cx="3725325" cy="299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What did all of these changes to America?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4294967295"/>
          </p:nvPr>
        </p:nvSpPr>
        <p:spPr>
          <a:xfrm>
            <a:off x="102300" y="2421800"/>
            <a:ext cx="9015574" cy="4969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Consumerism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nation became much more </a:t>
            </a:r>
            <a:b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consumer driven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was the decade of the</a:t>
            </a:r>
            <a:b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“American Dream”</a:t>
            </a:r>
          </a:p>
          <a:p>
            <a:pPr marL="1143000" marR="0" lvl="2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house, 2 cars, and a family of 4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2825" y="2963325"/>
            <a:ext cx="3577149" cy="465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Life at Home worrying about Communism and a Nuclear Attack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4294967295"/>
          </p:nvPr>
        </p:nvSpPr>
        <p:spPr>
          <a:xfrm>
            <a:off x="610300" y="1829150"/>
            <a:ext cx="9015574" cy="4969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1) Individuals build bomb shelters near their houses.</a:t>
            </a: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0000" y="2370650"/>
            <a:ext cx="3810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0000" y="2370650"/>
            <a:ext cx="3799400" cy="306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4294967295"/>
          </p:nvPr>
        </p:nvSpPr>
        <p:spPr>
          <a:xfrm>
            <a:off x="356300" y="389800"/>
            <a:ext cx="9015574" cy="4969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2) Schools and students prepare for a nuclear explosion with drills.</a:t>
            </a: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2650" y="4434400"/>
            <a:ext cx="4487325" cy="318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4650" y="1269975"/>
            <a:ext cx="3725325" cy="322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608650"/>
            <a:ext cx="4699000" cy="601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Custom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Courier New</vt:lpstr>
      <vt:lpstr>Wingdings</vt:lpstr>
      <vt:lpstr>Custom Theme</vt:lpstr>
      <vt:lpstr>Life in the 1950s</vt:lpstr>
      <vt:lpstr>What changed in American society after WWII?</vt:lpstr>
      <vt:lpstr>What changed in American society after WWII?</vt:lpstr>
      <vt:lpstr>What changed in American society after WWII?</vt:lpstr>
      <vt:lpstr>What changed in American society after WWII?</vt:lpstr>
      <vt:lpstr>What changed in American society after WWII?</vt:lpstr>
      <vt:lpstr>What did all of these changes to America?</vt:lpstr>
      <vt:lpstr>Life at Home worrying about Communism and a Nuclear Attack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1950s</dc:title>
  <dc:creator>Bischoff, Michael J.</dc:creator>
  <cp:lastModifiedBy>Bischoff, Michael J.</cp:lastModifiedBy>
  <cp:revision>1</cp:revision>
  <dcterms:modified xsi:type="dcterms:W3CDTF">2015-12-01T14:43:43Z</dcterms:modified>
</cp:coreProperties>
</file>