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0016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24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73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9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45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93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28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47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0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Now- 10/8/15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Find someone you have never sat with in class before and find a place to sit next to them at a different table than you sat at before.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Ask your partner what his/her favorite movie or TV show is and what they like best about it. </a:t>
            </a:r>
            <a:r>
              <a:rPr lang="en" sz="2400" b="1">
                <a:solidFill>
                  <a:srgbClr val="FF0000"/>
                </a:solidFill>
              </a:rPr>
              <a:t>WRITE THIS PART ON YOUR DO NOW SHEET.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American Imperialism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United States as a World Power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Today’s Goals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Objective: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Trace the United States’ expansion from the first colonies to territorial acquisition and imperialism around the world by creating a cohesive timeline of events and descriptions.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Essential Question: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a.        How did technological advancement lead to the United States’ increased involvement in world affairs?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b.       What new ideas influenced America’s desire to expand?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American Imperialism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rgbClr val="FF0000"/>
                </a:solidFill>
              </a:rPr>
              <a:t>What is imperialism?</a:t>
            </a: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American Imperialism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rgbClr val="FF0000"/>
                </a:solidFill>
              </a:rPr>
              <a:t>What is imperialism?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Imperialism is the policy of extending a country’s power beyond its borders through diplomacy or force.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b="1" i="1">
                <a:solidFill>
                  <a:srgbClr val="FF0000"/>
                </a:solidFill>
              </a:rPr>
              <a:t>Do you know any examples of an imperial country or empire from previous classes?</a:t>
            </a:r>
            <a:r>
              <a:rPr lang="en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U.S. Expansion Timeline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5104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For this activity you will be working with your partner from today’s Do Now.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The </a:t>
            </a:r>
            <a:r>
              <a:rPr lang="en" sz="2400" u="sng">
                <a:solidFill>
                  <a:srgbClr val="000000"/>
                </a:solidFill>
              </a:rPr>
              <a:t>goal</a:t>
            </a:r>
            <a:r>
              <a:rPr lang="en" sz="2400">
                <a:solidFill>
                  <a:srgbClr val="000000"/>
                </a:solidFill>
              </a:rPr>
              <a:t> of this activity is to work with your partner to create a cohesive timeline that shows the development of American expansion from colonization to imperialism.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You will match pictures with titles of events with their description and tape them to your timeline in chronological order.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You may use the technology support station as a resource to help you make your matches after answering a question correctly.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75" y="0"/>
            <a:ext cx="77150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Exit Ticket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In your opinion, what were the 2 most important events on your timeline in terms of influence on U.S. expansion?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What new technology allowed the United States to continue expanding successfully from the 18th century to the mid 20th century?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Do Now- 10/8/15</vt:lpstr>
      <vt:lpstr>American Imperialism</vt:lpstr>
      <vt:lpstr>Today’s Goals</vt:lpstr>
      <vt:lpstr>American Imperialism</vt:lpstr>
      <vt:lpstr>American Imperialism</vt:lpstr>
      <vt:lpstr>U.S. Expansion Timeline</vt:lpstr>
      <vt:lpstr>PowerPoint Presentation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Now- 10/8/15</dc:title>
  <dc:creator>Bischoff, Michael J.</dc:creator>
  <cp:lastModifiedBy>Bischoff, Michael J.</cp:lastModifiedBy>
  <cp:revision>1</cp:revision>
  <dcterms:modified xsi:type="dcterms:W3CDTF">2015-12-01T14:20:19Z</dcterms:modified>
</cp:coreProperties>
</file>