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19350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3635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6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600"/>
            </a:lvl1pPr>
            <a:lvl2pPr marL="457200" indent="0" rtl="0">
              <a:spcBef>
                <a:spcPts val="0"/>
              </a:spcBef>
              <a:buFont typeface="Calibri"/>
              <a:buNone/>
              <a:defRPr sz="1400"/>
            </a:lvl2pPr>
            <a:lvl3pPr marL="914400" indent="0" rtl="0">
              <a:spcBef>
                <a:spcPts val="0"/>
              </a:spcBef>
              <a:buFont typeface="Calibri"/>
              <a:buNone/>
              <a:defRPr sz="1200"/>
            </a:lvl3pPr>
            <a:lvl4pPr marL="1371600" indent="0" rtl="0">
              <a:spcBef>
                <a:spcPts val="0"/>
              </a:spcBef>
              <a:buFont typeface="Calibri"/>
              <a:buNone/>
              <a:defRPr sz="1000"/>
            </a:lvl4pPr>
            <a:lvl5pPr marL="1828800" indent="0" rtl="0">
              <a:spcBef>
                <a:spcPts val="0"/>
              </a:spcBef>
              <a:buFont typeface="Calibri"/>
              <a:buNone/>
              <a:defRPr sz="1000"/>
            </a:lvl5pPr>
            <a:lvl6pPr marL="2286000" indent="0" rtl="0">
              <a:spcBef>
                <a:spcPts val="0"/>
              </a:spcBef>
              <a:buFont typeface="Calibri"/>
              <a:buNone/>
              <a:defRPr sz="1000"/>
            </a:lvl6pPr>
            <a:lvl7pPr marL="2743200" indent="0" rtl="0">
              <a:spcBef>
                <a:spcPts val="0"/>
              </a:spcBef>
              <a:buFont typeface="Calibri"/>
              <a:buNone/>
              <a:defRPr sz="1000"/>
            </a:lvl7pPr>
            <a:lvl8pPr marL="3200400" indent="0" rtl="0">
              <a:spcBef>
                <a:spcPts val="0"/>
              </a:spcBef>
              <a:buFont typeface="Calibri"/>
              <a:buNone/>
              <a:defRPr sz="1000"/>
            </a:lvl8pPr>
            <a:lvl9pPr marL="3657600" indent="0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600"/>
            </a:lvl1pPr>
            <a:lvl2pPr marL="457200" indent="0" rtl="0">
              <a:spcBef>
                <a:spcPts val="0"/>
              </a:spcBef>
              <a:buFont typeface="Calibri"/>
              <a:buNone/>
              <a:defRPr sz="1400"/>
            </a:lvl2pPr>
            <a:lvl3pPr marL="914400" indent="0" rtl="0">
              <a:spcBef>
                <a:spcPts val="0"/>
              </a:spcBef>
              <a:buFont typeface="Calibri"/>
              <a:buNone/>
              <a:defRPr sz="1200"/>
            </a:lvl3pPr>
            <a:lvl4pPr marL="1371600" indent="0" rtl="0">
              <a:spcBef>
                <a:spcPts val="0"/>
              </a:spcBef>
              <a:buFont typeface="Calibri"/>
              <a:buNone/>
              <a:defRPr sz="1000"/>
            </a:lvl4pPr>
            <a:lvl5pPr marL="1828800" indent="0" rtl="0">
              <a:spcBef>
                <a:spcPts val="0"/>
              </a:spcBef>
              <a:buFont typeface="Calibri"/>
              <a:buNone/>
              <a:defRPr sz="1000"/>
            </a:lvl5pPr>
            <a:lvl6pPr marL="2286000" indent="0" rtl="0">
              <a:spcBef>
                <a:spcPts val="0"/>
              </a:spcBef>
              <a:buFont typeface="Calibri"/>
              <a:buNone/>
              <a:defRPr sz="1000"/>
            </a:lvl6pPr>
            <a:lvl7pPr marL="2743200" indent="0" rtl="0">
              <a:spcBef>
                <a:spcPts val="0"/>
              </a:spcBef>
              <a:buFont typeface="Calibri"/>
              <a:buNone/>
              <a:defRPr sz="1000"/>
            </a:lvl7pPr>
            <a:lvl8pPr marL="3200400" indent="0" rtl="0">
              <a:spcBef>
                <a:spcPts val="0"/>
              </a:spcBef>
              <a:buFont typeface="Calibri"/>
              <a:buNone/>
              <a:defRPr sz="1000"/>
            </a:lvl8pPr>
            <a:lvl9pPr marL="3657600" indent="0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73099" y="1191045"/>
            <a:ext cx="7374572" cy="5288698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/>
          <p:nvPr/>
        </p:nvSpPr>
        <p:spPr>
          <a:xfrm>
            <a:off x="2421509" y="3797441"/>
            <a:ext cx="1544893" cy="1505563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5019248" y="4790257"/>
            <a:ext cx="1216024" cy="1203157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5378012" y="1986008"/>
            <a:ext cx="1558510" cy="1403683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7995304" y="4763242"/>
            <a:ext cx="1216024" cy="1203157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8379342" y="3301848"/>
            <a:ext cx="1029491" cy="1125149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6" name="Shape 86"/>
          <p:cNvCxnSpPr/>
          <p:nvPr/>
        </p:nvCxnSpPr>
        <p:spPr>
          <a:xfrm flipH="1">
            <a:off x="980688" y="4765705"/>
            <a:ext cx="1443866" cy="67958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87" name="Shape 87"/>
          <p:cNvCxnSpPr/>
          <p:nvPr/>
        </p:nvCxnSpPr>
        <p:spPr>
          <a:xfrm rot="10800000">
            <a:off x="6195180" y="5572429"/>
            <a:ext cx="1482683" cy="102668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8" name="Shape 88"/>
          <p:cNvSpPr/>
          <p:nvPr/>
        </p:nvSpPr>
        <p:spPr>
          <a:xfrm>
            <a:off x="2835205" y="1922227"/>
            <a:ext cx="1417391" cy="1379619"/>
          </a:xfrm>
          <a:prstGeom prst="ellipse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9" name="Shape 89"/>
          <p:cNvCxnSpPr/>
          <p:nvPr/>
        </p:nvCxnSpPr>
        <p:spPr>
          <a:xfrm flipH="1">
            <a:off x="9408835" y="3689428"/>
            <a:ext cx="1668327" cy="108013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90" name="Shape 90"/>
          <p:cNvCxnSpPr/>
          <p:nvPr/>
        </p:nvCxnSpPr>
        <p:spPr>
          <a:xfrm rot="10800000">
            <a:off x="9195556" y="5466120"/>
            <a:ext cx="877654" cy="88123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91" name="Shape 91"/>
          <p:cNvCxnSpPr/>
          <p:nvPr/>
        </p:nvCxnSpPr>
        <p:spPr>
          <a:xfrm flipH="1">
            <a:off x="6936522" y="1471454"/>
            <a:ext cx="3647797" cy="1140583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92" name="Shape 92"/>
          <p:cNvCxnSpPr/>
          <p:nvPr/>
        </p:nvCxnSpPr>
        <p:spPr>
          <a:xfrm rot="10800000">
            <a:off x="1515335" y="1777277"/>
            <a:ext cx="1355950" cy="64051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3" name="Shape 93"/>
          <p:cNvSpPr txBox="1"/>
          <p:nvPr/>
        </p:nvSpPr>
        <p:spPr>
          <a:xfrm>
            <a:off x="1181029" y="1389649"/>
            <a:ext cx="44435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30504" y="5091350"/>
            <a:ext cx="44435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7612304" y="6302644"/>
            <a:ext cx="44435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0073211" y="5993414"/>
            <a:ext cx="44435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0983457" y="3335485"/>
            <a:ext cx="44435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528985" y="1007362"/>
            <a:ext cx="44435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0" y="-133371"/>
            <a:ext cx="12192000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Directions: Address the significance of each piece of this picture.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Important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!!! Number 1 – 6. Write a paragraph (3 sentences) for each.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Bischoff, Michael J.</dc:creator>
  <cp:lastModifiedBy>Bischoff, Michael J.</cp:lastModifiedBy>
  <cp:revision>1</cp:revision>
  <dcterms:modified xsi:type="dcterms:W3CDTF">2015-10-01T19:57:58Z</dcterms:modified>
</cp:coreProperties>
</file>