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06733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696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811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103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853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59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1844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8038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976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watergate/videos/watergate-scandal-brings-down-richar-nixon?m=528e394da93ae&amp;s=undefined&amp;f=1&amp;free=fal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saddam-hussein-934791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heguardian.com/world/video/2013/mar/09/saddam-hussein-statue-toppled-bagdhad-april-2003-video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Now- 12/15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In your opinion, what defines “Modern Global America”?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What do you think Globalization means and how might the United States play a role in it?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50600" y="2116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Modern Global America- 1970s to present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835250"/>
            <a:ext cx="8520599" cy="373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Globalization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Watergate 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End of the Cold War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Persian Gulf War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NAFTA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Clinton Administration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2000 Election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6447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Questions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202975"/>
            <a:ext cx="41793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2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Watergate</a:t>
            </a:r>
          </a:p>
          <a:p>
            <a:pPr marL="457200" lvl="0" indent="-228600" rtl="0">
              <a:lnSpc>
                <a:spcPct val="1200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Georgia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What started the Watergate scandal?</a:t>
            </a:r>
          </a:p>
          <a:p>
            <a:pPr marL="457200" lvl="0" indent="-228600" algn="l" rtl="0">
              <a:lnSpc>
                <a:spcPct val="1200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How did Watergate cost Nixon the presidency?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What were some of the effects of Watergate?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880025" y="1185275"/>
            <a:ext cx="4179300" cy="34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Persian Gulf War</a:t>
            </a:r>
          </a:p>
          <a:p>
            <a:pPr marL="457200" lvl="0" indent="-342900" rtl="0">
              <a:lnSpc>
                <a:spcPct val="120022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800">
                <a:highlight>
                  <a:srgbClr val="FFFFFF"/>
                </a:highlight>
              </a:rPr>
              <a:t> </a:t>
            </a:r>
            <a:r>
              <a:rPr lang="en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How was Iraq's war with Iran connected with its invasion of Kuwait?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What steps did the United States and the United Nations take to end the conflict before choosing to go to war?</a:t>
            </a:r>
          </a:p>
          <a:p>
            <a:pPr marL="457200" lvl="0" indent="-34290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What were some of the effects of the Persian Gulf War?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Watergate Scandal- 1972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0649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http://www.history.com/topics/watergate/videos/watergate-scandal-brings-down-richar-nixon?m=528e394da93ae&amp;s=undefined&amp;f=1&amp;free=false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2012" y="1923775"/>
            <a:ext cx="3919974" cy="315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1144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Watergate Questions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What was the Watergate scandal?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How was the criminal activity discovered and how did it lead back to the president?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What was the outcome of Watergate?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What do you think the scandal did for American trust in the presidency?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Why do you think Gerald Ford pardoned Richard Nixon for his actions?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Persian Gulf War- Saddam Hussein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http://www.biography.com/people/saddam-hussein-9347918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http://www.theguardian.com/world/video/2013/mar/09/saddam-hussein-statue-toppled-bagdhad-april-2003-video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did Hussein treat his people as Iraq’s president?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did countries and groups outside of Iraq react to Hussein’s actions?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Why did these groups respond this way?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did the U.S. think Hussein was in possession of when they invaded Iraq in 2001?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How was Saddam Hussein captured and what happened afterwards?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Now- 12/16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How did the Watergate scandal hurt the reputation of the presidency?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How did the Persian Gulf War in 1991 affect U.S. foreign policy towards Iraq in 2001?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1533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7 Vocab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7260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u="sng">
                <a:solidFill>
                  <a:srgbClr val="000000"/>
                </a:solidFill>
              </a:rPr>
              <a:t>Globalization: </a:t>
            </a:r>
            <a:r>
              <a:rPr lang="en" sz="2400" i="1">
                <a:solidFill>
                  <a:srgbClr val="000000"/>
                </a:solidFill>
                <a:highlight>
                  <a:srgbClr val="FFFFFF"/>
                </a:highlight>
              </a:rPr>
              <a:t>a process of interaction and integration among the people, companies, and governments of different nations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 u="sng">
                <a:solidFill>
                  <a:srgbClr val="000000"/>
                </a:solidFill>
                <a:highlight>
                  <a:srgbClr val="FFFFFF"/>
                </a:highlight>
              </a:rPr>
              <a:t>Recount: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" sz="2400" i="1">
                <a:solidFill>
                  <a:srgbClr val="000000"/>
                </a:solidFill>
                <a:highlight>
                  <a:srgbClr val="FFFFFF"/>
                </a:highlight>
              </a:rPr>
              <a:t>repeat counting of votes in an election, happens when the tally is extremely close 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(Ex: 2000 election)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 u="sng">
                <a:solidFill>
                  <a:srgbClr val="000000"/>
                </a:solidFill>
                <a:highlight>
                  <a:srgbClr val="FFFFFF"/>
                </a:highlight>
              </a:rPr>
              <a:t>Impeach: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" sz="2400" i="1">
                <a:solidFill>
                  <a:srgbClr val="000000"/>
                </a:solidFill>
                <a:highlight>
                  <a:srgbClr val="FFFFFF"/>
                </a:highlight>
              </a:rPr>
              <a:t>charge the holder of a public office (president) with misconduct. House of Representatives charges, Senate conducts trial 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(Ex: Andrew Johnson 1868, Bill Clinton 1998, </a:t>
            </a:r>
            <a:r>
              <a:rPr lang="en" sz="2400" b="1" i="1">
                <a:solidFill>
                  <a:srgbClr val="000000"/>
                </a:solidFill>
                <a:highlight>
                  <a:srgbClr val="FFFFFF"/>
                </a:highlight>
              </a:rPr>
              <a:t>almost 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Richard Nixon 1974) </a:t>
            </a:r>
          </a:p>
          <a:p>
            <a:pPr lvl="0">
              <a:spcBef>
                <a:spcPts val="0"/>
              </a:spcBef>
              <a:buNone/>
            </a:pPr>
            <a:endParaRPr sz="2400" b="1" u="sng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Now- 12/17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What topics from Unit 6 (Vietnam and Civil Rights) and Unit 7 (Modern Global America) do you feel that you have mastered or nearly mastered?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What topics from these units do you have questions about?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What questions, if any, do you have?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On-screen Show (16:9)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simple-light-2</vt:lpstr>
      <vt:lpstr>Do Now- 12/15</vt:lpstr>
      <vt:lpstr>Modern Global America- 1970s to present</vt:lpstr>
      <vt:lpstr>Reading Questions</vt:lpstr>
      <vt:lpstr>Watergate Scandal- 1972 </vt:lpstr>
      <vt:lpstr>Watergate Questions</vt:lpstr>
      <vt:lpstr>Persian Gulf War- Saddam Hussein</vt:lpstr>
      <vt:lpstr>Do Now- 12/16</vt:lpstr>
      <vt:lpstr>Unit 7 Vocab</vt:lpstr>
      <vt:lpstr>Do Now- 12/17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Now- 12/15</dc:title>
  <dc:creator>Bischoff, Michael J.</dc:creator>
  <cp:lastModifiedBy>Bischoff, Michael J.</cp:lastModifiedBy>
  <cp:revision>1</cp:revision>
  <dcterms:modified xsi:type="dcterms:W3CDTF">2016-01-06T13:37:14Z</dcterms:modified>
</cp:coreProperties>
</file>