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892B20F-8F38-4FF3-BC5F-4FA9D0C47F69}">
  <a:tblStyle styleId="{F892B20F-8F38-4FF3-BC5F-4FA9D0C47F69}" styleName="Table_0">
    <a:wholeTbl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E841439-3C8E-48CB-B3FC-AF24906D380A}" styleName="Table_1">
    <a:wholeTbl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067637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0982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Shape 53"/>
          <p:cNvGraphicFramePr/>
          <p:nvPr/>
        </p:nvGraphicFramePr>
        <p:xfrm>
          <a:off x="388925" y="436150"/>
          <a:ext cx="4052500" cy="4589600"/>
        </p:xfrm>
        <a:graphic>
          <a:graphicData uri="http://schemas.openxmlformats.org/drawingml/2006/table">
            <a:tbl>
              <a:tblPr>
                <a:noFill/>
                <a:tableStyleId>{F892B20F-8F38-4FF3-BC5F-4FA9D0C47F69}</a:tableStyleId>
              </a:tblPr>
              <a:tblGrid>
                <a:gridCol w="1339725"/>
                <a:gridCol w="2712775"/>
              </a:tblGrid>
              <a:tr h="7348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Social</a:t>
                      </a: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  <a:b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endParaRPr lang="en"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8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Political</a:t>
                      </a: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  <a:b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endParaRPr lang="en"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8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Religious</a:t>
                      </a: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  <a:b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  <a:b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endParaRPr lang="en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6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Intellectual/Arts</a:t>
                      </a:r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7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Technological</a:t>
                      </a: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  <a:b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endParaRPr lang="en"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8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Economic</a:t>
                      </a: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  <a:b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endParaRPr lang="en"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4" name="Shape 54"/>
          <p:cNvSpPr txBox="1"/>
          <p:nvPr/>
        </p:nvSpPr>
        <p:spPr>
          <a:xfrm>
            <a:off x="1624975" y="294650"/>
            <a:ext cx="1580399" cy="26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100" b="1">
                <a:latin typeface="Calibri"/>
                <a:ea typeface="Calibri"/>
                <a:cs typeface="Calibri"/>
                <a:sym typeface="Calibri"/>
              </a:rPr>
              <a:t>Roaring 20s SPRITE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100"/>
          </a:p>
        </p:txBody>
      </p:sp>
      <p:graphicFrame>
        <p:nvGraphicFramePr>
          <p:cNvPr id="55" name="Shape 55"/>
          <p:cNvGraphicFramePr/>
          <p:nvPr/>
        </p:nvGraphicFramePr>
        <p:xfrm>
          <a:off x="4770850" y="436150"/>
          <a:ext cx="4052500" cy="4589600"/>
        </p:xfrm>
        <a:graphic>
          <a:graphicData uri="http://schemas.openxmlformats.org/drawingml/2006/table">
            <a:tbl>
              <a:tblPr>
                <a:noFill/>
                <a:tableStyleId>{3E841439-3C8E-48CB-B3FC-AF24906D380A}</a:tableStyleId>
              </a:tblPr>
              <a:tblGrid>
                <a:gridCol w="1339725"/>
                <a:gridCol w="2712775"/>
              </a:tblGrid>
              <a:tr h="7348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Social</a:t>
                      </a: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  <a:b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endParaRPr lang="en"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8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Political</a:t>
                      </a: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  <a:b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endParaRPr lang="en"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8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Religious</a:t>
                      </a: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  <a:b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  <a:b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endParaRPr lang="en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6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Intellectual/Arts</a:t>
                      </a:r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7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Technological</a:t>
                      </a: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  <a:b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endParaRPr lang="en"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8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Economic</a:t>
                      </a: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  <a:b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endParaRPr lang="en"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Shape 56"/>
          <p:cNvSpPr txBox="1"/>
          <p:nvPr/>
        </p:nvSpPr>
        <p:spPr>
          <a:xfrm>
            <a:off x="6006900" y="294650"/>
            <a:ext cx="1580399" cy="26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100" b="1">
                <a:latin typeface="Calibri"/>
                <a:ea typeface="Calibri"/>
                <a:cs typeface="Calibri"/>
                <a:sym typeface="Calibri"/>
              </a:rPr>
              <a:t>Roaring 20s SPRITE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1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On-screen Show (16:9)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simple-light-2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Bischoff, Michael J.</dc:creator>
  <cp:lastModifiedBy>Bischoff, Michael J.</cp:lastModifiedBy>
  <cp:revision>1</cp:revision>
  <dcterms:modified xsi:type="dcterms:W3CDTF">2015-12-01T14:14:08Z</dcterms:modified>
</cp:coreProperties>
</file>