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Questrial" panose="020B0604020202020204" charset="0"/>
      <p:regular r:id="rId1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9287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57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30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67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90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95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06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599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49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us-presidents/presidential-elections/videos/the-first-jfk-nixon-deb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history.com/topics/us-presidents/john-f-kennedy/videos/jfk-a-new-generation?m=528e394da93ae&amp;s=undefined&amp;f=1&amp;free=fals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cold-war/bay-of-pigs-invasion/videos/bay-of-pigs-cias-perfect-failu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history.com/topics/cold-war/bay-of-pigs-invasion/videos/cuban-missile-crisis?m=528e394da93ae&amp;s=undefined&amp;f=1&amp;free=fals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International/video/history-us-cuba-relations-3014616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Now- 12/7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do Americans look for when electing a new leader?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851" y="1726123"/>
            <a:ext cx="5623123" cy="31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825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Eisenhower Interstate Highway System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175" y="1286800"/>
            <a:ext cx="4776132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311700" y="1286800"/>
            <a:ext cx="38783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The Federal-Aid Highway Act of 1956 authorized 41,000 miles of highway construction at a cost of $25 billion.  The original plan took 35 years to complete at a cost of over $100 billion.  Today there is over 47,000 miles of interstate highway.  These routes made possible a veritable explosion of economic productivity after World War II, allowing goods to move to market much more easily.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894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Election of 1960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3197950"/>
            <a:ext cx="8520599" cy="137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 u="sng">
                <a:solidFill>
                  <a:srgbClr val="1155CC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http://www.history.com/topics/us-presidents/presidential-elections/videos/the-first-jfk-nixon-debate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 u="sng">
                <a:solidFill>
                  <a:srgbClr val="1155CC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http://www.history.com/topics/us-presidents/john-f-kennedy/videos/jfk-a-new-generation?m=528e394da93ae&amp;s=undefined&amp;f=1&amp;free=false</a:t>
            </a:r>
          </a:p>
          <a:p>
            <a:pPr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800" y="1017725"/>
            <a:ext cx="2781125" cy="202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5167" y="1017725"/>
            <a:ext cx="3589157" cy="20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3826950" y="1743700"/>
            <a:ext cx="7002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vs.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Election of 1960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lang="en" sz="24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what ways was the televised debate influential on Kenney’s eventual election? How did the debate hurt Nixon’s campaign?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lang="en" sz="24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was Kennedy’s position on Civil Rights? Were his views like or unlike the views of other politicians who we have discussed recently?</a:t>
            </a:r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lang="en" sz="24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“flexible response?” Why was it important?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Cold War Continues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Bay of Pigs Invasion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http://www.history.com/topics/cold-war/bay-of-pigs-invasion/videos/bay-of-pigs-cias-perfect-failure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Cuban Missile Crisis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http://www.history.com/topics/cold-war/bay-of-pigs-invasion/videos/cuban-missile-crisis?m=528e394da93ae&amp;s=undefined&amp;f=1&amp;free=false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972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Video Questions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669950"/>
            <a:ext cx="8520599" cy="34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Bay of Pigs Invasion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Who is Fidel Castro? Why was he an enemy of the United States in the 1960s?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Why did the United States invade Cuba?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What was the result of the invasion?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Cuban Missile Crisis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How was the Cold War escalated by both the U.S. and Soviet Union?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What steps did the U.S. take to prevent nuclear weapons from getting to Cuba?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What was the result of the crisis?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63075" y="3769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Legacy of the Events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50600" y="11816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http://abcnews.go.com/International/video/history-us-cuba-relations-30146169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Explain the importance of U.S. relations with Cuba in terms of the tension between Democracy and Communism.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what ways did bringing the Cold War closer to the U.S. influence foreign policy and American society?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How did the failure of the Bay of Pigs Invasion and Cuban Missile Crisis influence U.S policy towards Cuba for the next 50 years?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On-screen Show (16:9)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Trebuchet MS</vt:lpstr>
      <vt:lpstr>Questrial</vt:lpstr>
      <vt:lpstr>Arial</vt:lpstr>
      <vt:lpstr>simple-light-2</vt:lpstr>
      <vt:lpstr>Do Now- 12/7</vt:lpstr>
      <vt:lpstr>Eisenhower Interstate Highway System</vt:lpstr>
      <vt:lpstr>Election of 1960</vt:lpstr>
      <vt:lpstr>Election of 1960</vt:lpstr>
      <vt:lpstr>PowerPoint Presentation</vt:lpstr>
      <vt:lpstr>Cold War Continues</vt:lpstr>
      <vt:lpstr>Video Questions</vt:lpstr>
      <vt:lpstr>Legacy of the Events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Now- 12/7</dc:title>
  <dc:creator>Bischoff, Michael J.</dc:creator>
  <cp:lastModifiedBy>Bischoff, Michael J.</cp:lastModifiedBy>
  <cp:revision>1</cp:revision>
  <dcterms:modified xsi:type="dcterms:W3CDTF">2015-12-07T14:54:48Z</dcterms:modified>
</cp:coreProperties>
</file>