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5558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81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93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2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36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796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67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86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93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PK5XvSxJh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Now- 10/26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5000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Look at our Social Contract. Is there anything you think we need to add for this Quarter?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What are 2 things from the Social Contract you think you personally followed well 1st Quarter and what is 1 thing you think you could improve on?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What will you do this Quarter to improve the way you follow the Social Contract?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1074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Spanish American War- Fast Facts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48000" y="1152475"/>
            <a:ext cx="4032600" cy="38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April 25, 1898- August 12, 1898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“A splendid little war”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Naval battles in Cuba and the Philippines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Began after the U.S.S. Maine was sunk in Havana Harbor, Cuba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Brought about “yellow journalism”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U.S. Victory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https://www.youtube.com/watch?v=4PK5XvSxJhU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9049" y="1152474"/>
            <a:ext cx="4704949" cy="36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583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 Questions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Where was the Spanish American War fought?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caused Americans to support a war against Spain?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happened in Cuba to cause Spain to get involved in the area?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What places did the United States gain as territories following the end of the Spanish American War?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113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Reading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Read the article independently and </a:t>
            </a:r>
            <a:r>
              <a:rPr lang="en">
                <a:solidFill>
                  <a:srgbClr val="FF0000"/>
                </a:solidFill>
              </a:rPr>
              <a:t>annotate</a:t>
            </a:r>
            <a:r>
              <a:rPr lang="en"/>
              <a:t> as you read.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 b="1" u="sng"/>
              <a:t>Underlined Bold </a:t>
            </a:r>
            <a:r>
              <a:rPr lang="en"/>
              <a:t>words are vocabulary to focus on.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After you read you must answer the questions and fill out the vocabulary chart on the back. We will go over this as a class afterwards.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Now- 10/27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Without looking at yesterday’s work, what are 2 things you remember about the Spanish American War?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19700" y="1795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Yellow Journalism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47975" y="752225"/>
            <a:ext cx="8736599" cy="136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Newspapers competed for sales by using attention getting headlines and pictures rather than well researched news stories.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Included unbelievable stories with “anonymous” sources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William Randolph Hearst’s </a:t>
            </a:r>
            <a:r>
              <a:rPr lang="en" i="1"/>
              <a:t>New York Journal</a:t>
            </a:r>
            <a:r>
              <a:rPr lang="en"/>
              <a:t> vs. Joseph Pullitzer’s </a:t>
            </a:r>
            <a:r>
              <a:rPr lang="en" i="1"/>
              <a:t>New York World</a:t>
            </a:r>
          </a:p>
          <a:p>
            <a:pPr lvl="0">
              <a:spcBef>
                <a:spcPts val="0"/>
              </a:spcBef>
              <a:buNone/>
            </a:pPr>
            <a:endParaRPr i="1"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10310" t="8860" r="-10310" b="-8859"/>
          <a:stretch/>
        </p:blipFill>
        <p:spPr>
          <a:xfrm>
            <a:off x="127475" y="2495625"/>
            <a:ext cx="3347999" cy="18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l="-7810" t="5480" r="7809" b="-5479"/>
          <a:stretch/>
        </p:blipFill>
        <p:spPr>
          <a:xfrm>
            <a:off x="6520775" y="2116624"/>
            <a:ext cx="2311526" cy="290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290449" y="2116625"/>
            <a:ext cx="32303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27475" y="4375525"/>
            <a:ext cx="3000000" cy="50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"You furnish the pictures and I'll furnish the war.”- Hearst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3600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Yellow Journalism- Write a Headline!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093875"/>
            <a:ext cx="8520599" cy="371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 pairs, you will be working as newspaper editors to complete your paper’s front page.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As “yellow journalists” you want your headlines to grab the attention of your readers and get them to buy your paper instead of your competition’s!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 In order to get the most readers, you will need to include attention getting headlines and colorful pictures.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Complete the template provided and we will vote on whose paper we want to buy based on the front page.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05575" y="1218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Yellow Journalism- Write a Headline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6945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You MUST include the following: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Title story headline must be about a historical or current event.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Color picture about the title story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3 other story headlines must be about things we learned 1st Quarter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Now- 10/28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What is the definition and purpose of Yellow Journalism?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Do we still see yellow journalism today? If so, where?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Georgia</vt:lpstr>
      <vt:lpstr>simple-light-2</vt:lpstr>
      <vt:lpstr>Do Now- 10/26</vt:lpstr>
      <vt:lpstr>Spanish American War- Fast Facts</vt:lpstr>
      <vt:lpstr>Video Questions</vt:lpstr>
      <vt:lpstr>Reading</vt:lpstr>
      <vt:lpstr>Do Now- 10/27</vt:lpstr>
      <vt:lpstr>Yellow Journalism</vt:lpstr>
      <vt:lpstr>Yellow Journalism- Write a Headline!</vt:lpstr>
      <vt:lpstr>Yellow Journalism- Write a Headline</vt:lpstr>
      <vt:lpstr>Do Now- 10/28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Now- 10/26</dc:title>
  <dc:creator>Bischoff, Michael J.</dc:creator>
  <cp:lastModifiedBy>Bischoff, Michael J.</cp:lastModifiedBy>
  <cp:revision>1</cp:revision>
  <dcterms:modified xsi:type="dcterms:W3CDTF">2015-12-01T14:28:21Z</dcterms:modified>
</cp:coreProperties>
</file>