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43424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052670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90080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069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051436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956872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499671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952475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931478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58487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 idx="4294967295"/>
          </p:nvPr>
        </p:nvSpPr>
        <p:spPr>
          <a:xfrm>
            <a:off x="864300" y="51150"/>
            <a:ext cx="8507575" cy="16072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Cold War Heats Up</a:t>
            </a:r>
          </a:p>
        </p:txBody>
      </p:sp>
      <p:pic>
        <p:nvPicPr>
          <p:cNvPr id="20" name="Shape 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32650" y="1354650"/>
            <a:ext cx="4021649" cy="5937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 idx="4294967295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China and Taiwan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4294967295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Civil War breaks out in China between the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NATIONALIST led By Chiang Kai-Shek and the 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COMMUNISTS lead by Mao Zedong.</a:t>
            </a:r>
          </a:p>
          <a:p>
            <a:pPr marL="0" marR="0" indent="0" algn="l">
              <a:lnSpc>
                <a:spcPct val="120138"/>
              </a:lnSpc>
              <a:spcBef>
                <a:spcPts val="365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l">
              <a:lnSpc>
                <a:spcPct val="120138"/>
              </a:lnSpc>
              <a:spcBef>
                <a:spcPts val="365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Chiang Kai-Shek (Nationalist) Mao Zedong (Communist)</a:t>
            </a:r>
          </a:p>
          <a:p>
            <a:pPr marL="0" marR="0" indent="0" algn="l">
              <a:lnSpc>
                <a:spcPct val="120138"/>
              </a:lnSpc>
              <a:spcBef>
                <a:spcPts val="365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l">
              <a:lnSpc>
                <a:spcPct val="120138"/>
              </a:lnSpc>
              <a:spcBef>
                <a:spcPts val="365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Who will the U.S.A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support?</a:t>
            </a:r>
          </a:p>
        </p:txBody>
      </p:sp>
      <p:pic>
        <p:nvPicPr>
          <p:cNvPr id="27" name="Shape 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2650" y="3979325"/>
            <a:ext cx="2582325" cy="3640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72650" y="3979325"/>
            <a:ext cx="3471324" cy="3640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 idx="4294967295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Chinese Civil War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body" idx="4294967295"/>
          </p:nvPr>
        </p:nvSpPr>
        <p:spPr>
          <a:xfrm>
            <a:off x="610300" y="1829150"/>
            <a:ext cx="9015574" cy="5815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 </a:t>
            </a:r>
            <a:r>
              <a:rPr lang="en-US" sz="3555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U.S. and Soviet Support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The United States supports the Nationalist and Chiang-Kai Shek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The Soviet Union supports the Communist and Mao Zedong.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We support the Nationalist despite some of the negative policies they have towards their own people.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EX) Having a grain tax during a famine. 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B. </a:t>
            </a:r>
            <a:r>
              <a:rPr lang="en-US" sz="3555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Outcome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The Nationalist are forced of the Chinese mainland and forced unto the island of Taiwan.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 idx="4294967295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Chinese Civil War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4294967295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C. </a:t>
            </a:r>
            <a:r>
              <a:rPr lang="en-US" sz="266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United States’ Reaction to Communist Takeover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Americans were stunned that CONTAINMENT had failed and further worried that other countries would fall to Communism. (</a:t>
            </a: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DOMINO THEORY)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endParaRPr sz="2666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endParaRPr sz="2666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endParaRPr sz="2666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endParaRPr sz="2666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The Fear of Communism was increased and would only get worse after events in Korea a year later.</a:t>
            </a:r>
          </a:p>
        </p:txBody>
      </p:sp>
      <p:pic>
        <p:nvPicPr>
          <p:cNvPr id="41" name="Shape 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000" y="3556000"/>
            <a:ext cx="8466649" cy="1989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 idx="4294967295"/>
          </p:nvPr>
        </p:nvSpPr>
        <p:spPr>
          <a:xfrm>
            <a:off x="610300" y="51150"/>
            <a:ext cx="9015574" cy="9387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Korean War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4294967295"/>
          </p:nvPr>
        </p:nvSpPr>
        <p:spPr>
          <a:xfrm>
            <a:off x="610300" y="897800"/>
            <a:ext cx="9015574" cy="67472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the end of World War II Japan had surrendered Korea to both the Soviets and the US. The dividing line was the 38</a:t>
            </a:r>
            <a:r>
              <a:rPr lang="en-US" sz="2000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parallel…Communism to the North, Democracy to the South. 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38</a:t>
            </a:r>
            <a:r>
              <a:rPr lang="en-US" sz="2666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Parallel – Dividing line between Communist North Korea and Democratic South Korea.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709325"/>
            <a:ext cx="2772825" cy="491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33325" y="2719900"/>
            <a:ext cx="5926650" cy="4900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 idx="4294967295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Korean War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4294967295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June 1950 North Korea invades South Korea</a:t>
            </a:r>
          </a:p>
          <a:p>
            <a:pPr marL="0" marR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June 1950 – South Korea’s capital is captured</a:t>
            </a:r>
          </a:p>
          <a:p>
            <a:pPr marL="0" marR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September 1950 – North Korea pushes South Korea to the tip of the peninsula.</a:t>
            </a:r>
          </a:p>
          <a:p>
            <a:pPr marL="0" marR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October 1950 – UN (mostly US) troops push North Korea back towards China</a:t>
            </a:r>
          </a:p>
          <a:p>
            <a:pPr marL="0" marR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January 1951 – Chinese troops force UN troops back to the 38</a:t>
            </a:r>
            <a:r>
              <a:rPr lang="en-US" sz="3111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parallel.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 idx="4294967295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Outcome of Korean War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4294967295"/>
          </p:nvPr>
        </p:nvSpPr>
        <p:spPr>
          <a:xfrm>
            <a:off x="610300" y="1490475"/>
            <a:ext cx="9015574" cy="6154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54,000 U.S. casualties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Increased fear of Communist aggression and prompted a hunt for spies on whom to blame Communist gains around the world.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Creation of HUAC (House Committee on Un-American Activities)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l">
              <a:lnSpc>
                <a:spcPct val="159895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2666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BLACKLISTING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</a:t>
            </a: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Condemning of a person for having Communist sympathies or background.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 idx="4294967295"/>
          </p:nvPr>
        </p:nvSpPr>
        <p:spPr>
          <a:xfrm>
            <a:off x="610300" y="51150"/>
            <a:ext cx="9015574" cy="9319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Rosenbergs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4294967295"/>
          </p:nvPr>
        </p:nvSpPr>
        <p:spPr>
          <a:xfrm>
            <a:off x="610300" y="982475"/>
            <a:ext cx="9015574" cy="58511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Ethel and Julius Rosenberg were tried and convicted off giving the Soviet Union information about the United States atomic bomb. (The Russians were able to test and atomic bomb 3-5 years before the US anticipated they would be able to)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Rosenberg’s pleaded the 5</a:t>
            </a:r>
            <a:r>
              <a:rPr lang="en-US" sz="2666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claimed they were being persecuted because they were Jewish and minor members of America’s Communist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party.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The couple was executed in the 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electric chair in June of 1953.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0000" y="4148650"/>
            <a:ext cx="3810000" cy="3471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 idx="4294967295"/>
          </p:nvPr>
        </p:nvSpPr>
        <p:spPr>
          <a:xfrm>
            <a:off x="610300" y="51150"/>
            <a:ext cx="9015574" cy="8548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McCarthy Witch Hunt Hearings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4294967295"/>
          </p:nvPr>
        </p:nvSpPr>
        <p:spPr>
          <a:xfrm>
            <a:off x="610300" y="982475"/>
            <a:ext cx="9015574" cy="66625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66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McCarthyism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Attacks on suspected Communist in the early 1950s. (It almost always included accusing people of being Communist with very little evidence)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Senator Joseph McCarthy claims that the U.S. Government is being taken over by Communist and the Democratic Party was a Communist friendly organization.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Millions investigated, jailed and forced to quit labor unions.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McCarthy’s downfall: Made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accusations against the U.S. Army,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lost support because of this and his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performance at the televised Senate</a:t>
            </a:r>
          </a:p>
          <a:p>
            <a:pPr marL="0" marR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hearings that followed.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65325" y="4582575"/>
            <a:ext cx="3894649" cy="303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</Words>
  <Application>Microsoft Office PowerPoint</Application>
  <PresentationFormat>Custom</PresentationFormat>
  <Paragraphs>56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Custom Theme</vt:lpstr>
      <vt:lpstr>The Cold War Heats Up</vt:lpstr>
      <vt:lpstr>China and Taiwan</vt:lpstr>
      <vt:lpstr>Chinese Civil War</vt:lpstr>
      <vt:lpstr>Chinese Civil War</vt:lpstr>
      <vt:lpstr>The Korean War</vt:lpstr>
      <vt:lpstr>The Korean War</vt:lpstr>
      <vt:lpstr>Outcome of Korean War</vt:lpstr>
      <vt:lpstr>The Rosenbergs</vt:lpstr>
      <vt:lpstr>McCarthy Witch Hunt Hearings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 Heats Up</dc:title>
  <dc:creator>Bischoff, Michael J.</dc:creator>
  <cp:lastModifiedBy>Bischoff, Michael J.</cp:lastModifiedBy>
  <cp:revision>1</cp:revision>
  <dcterms:modified xsi:type="dcterms:W3CDTF">2015-12-01T14:41:16Z</dcterms:modified>
</cp:coreProperties>
</file>