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87231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29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594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153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15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320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225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68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P8p1uD3-C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world-war-i/treaty-of-versailles/videos/world-war-i-global-connectio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world-war-i/world-war-i-history/videos/tech-developments-of-world-war-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1861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 Now- 10/28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94990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What do you know about U.S. involvement in World War I?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1771787"/>
            <a:ext cx="4286250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World War I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Daily Goals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Objectives: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evaluate Wilson’s leadership during the period of neutrality and his reasons for intervention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analyze ways the war impacted the world 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Essential Question: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How did the industrial and technological advancements in this era impact America and the rest of the global community?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U.S. Enters the War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inherit"/>
              <a:ea typeface="inherit"/>
              <a:cs typeface="inherit"/>
              <a:sym typeface="inherit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inherit"/>
                <a:ea typeface="inherit"/>
                <a:cs typeface="inherit"/>
                <a:sym typeface="inherit"/>
                <a:hlinkClick r:id="rId3"/>
              </a:rPr>
              <a:t>https://www.youtube.com/watch?v=tP8p1uD3-Cg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inherit"/>
              <a:ea typeface="inherit"/>
              <a:cs typeface="inherit"/>
              <a:sym typeface="inherit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inherit"/>
              <a:ea typeface="inherit"/>
              <a:cs typeface="inherit"/>
              <a:sym typeface="inherit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inherit"/>
                <a:ea typeface="inherit"/>
                <a:cs typeface="inherit"/>
                <a:sym typeface="inherit"/>
              </a:rPr>
              <a:t>Discussion: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herit"/>
                <a:ea typeface="inherit"/>
                <a:cs typeface="inherit"/>
                <a:sym typeface="inherit"/>
              </a:rPr>
              <a:t>What happened in the war to make the US people rethink their position?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inherit"/>
              <a:ea typeface="inherit"/>
              <a:cs typeface="inherit"/>
              <a:sym typeface="inherit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herit"/>
                <a:ea typeface="inherit"/>
                <a:cs typeface="inherit"/>
                <a:sym typeface="inherit"/>
              </a:rPr>
              <a:t>What was Wilson’s declaration to the people in 1916? Is this possible?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  <a:latin typeface="inherit"/>
              <a:ea typeface="inherit"/>
              <a:cs typeface="inherit"/>
              <a:sym typeface="inherit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inherit"/>
                <a:ea typeface="inherit"/>
                <a:cs typeface="inherit"/>
                <a:sym typeface="inherit"/>
              </a:rPr>
              <a:t>In your opinion, what does the statement  “The War to End all Wars” mean?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687" y="1144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Perspectives and Impact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50600" y="68712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http://www.history.com/topics/world-war-i/treaty-of-versailles/videos/world-war-i-global-connections</a:t>
            </a:r>
          </a:p>
          <a:p>
            <a:pPr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http://www.history.com/topics/world-war-i/treaty-of-versailles/videos/world-war-i-global-connections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8337" y="1724400"/>
            <a:ext cx="5367324" cy="322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Video Questions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How did the Ally system draw countries into the war?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War Technology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http://www.history.com/topics/world-war-i/world-war-i-history/videos/tech-developments-of-world-war-i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On-screen Show (16:9)</PresentationFormat>
  <Paragraphs>28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Georgia</vt:lpstr>
      <vt:lpstr>inherit</vt:lpstr>
      <vt:lpstr>simple-light-2</vt:lpstr>
      <vt:lpstr>Do Now- 10/28</vt:lpstr>
      <vt:lpstr>World War I</vt:lpstr>
      <vt:lpstr>Daily Goals</vt:lpstr>
      <vt:lpstr>U.S. Enters the War</vt:lpstr>
      <vt:lpstr>Perspectives and Impact</vt:lpstr>
      <vt:lpstr>Video Questions</vt:lpstr>
      <vt:lpstr>War Technology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Now- 10/28</dc:title>
  <dc:creator>Bischoff, Michael J.</dc:creator>
  <cp:lastModifiedBy>Bischoff, Michael J.</cp:lastModifiedBy>
  <cp:revision>1</cp:revision>
  <dcterms:modified xsi:type="dcterms:W3CDTF">2015-12-01T14:30:59Z</dcterms:modified>
</cp:coreProperties>
</file>