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0150E2-AD16-4CAD-B610-88ADB61E6966}">
  <a:tblStyle styleId="{220150E2-AD16-4CAD-B610-88ADB61E6966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7344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06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14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656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064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001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242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865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204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582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537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07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26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44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608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86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880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093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411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06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world-war-ii/japanese-american-relocation/videos/japanese-internment-in-ameri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world-war-ii/trinity-test/videos/manhattan-project" TargetMode="External"/><Relationship Id="rId7" Type="http://schemas.openxmlformats.org/officeDocument/2006/relationships/hyperlink" Target="https://www.youtube.com/watch?v=xIGSn-vh8h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pX9hL93HPMI" TargetMode="External"/><Relationship Id="rId5" Type="http://schemas.openxmlformats.org/officeDocument/2006/relationships/hyperlink" Target="https://www.youtube.com/watch?v=h1tf8lv_yak" TargetMode="External"/><Relationship Id="rId4" Type="http://schemas.openxmlformats.org/officeDocument/2006/relationships/hyperlink" Target="http://www.history.com/topics/world-war-ii/world-war-ii-history/videos/atomic-bomb-ends-wwI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world-war-i/world-war-i-history/videos/did-wwi-lead-to-wwi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history.com/topics/world-war-ii/world-war-ii-histor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1865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 Now- 11/19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267150" y="8635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How might nativism play a role in American society today? Is this different than nativism in the early 20th century?</a:t>
            </a:r>
          </a:p>
          <a:p>
            <a:pPr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2400" i="1" u="sng">
                <a:solidFill>
                  <a:srgbClr val="000000"/>
                </a:solidFill>
              </a:rPr>
              <a:t>nativism</a:t>
            </a:r>
            <a:r>
              <a:rPr lang="en" sz="2400">
                <a:solidFill>
                  <a:srgbClr val="000000"/>
                </a:solidFill>
              </a:rPr>
              <a:t>-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the policy of protecting the interests of native-born or established inhabitants against those of immigrants.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20th century Examples: KKK, Sacco-Vanzetti Trial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Exit Ticket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How was the American homefront impacted by U.S. involvement in World War II?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 Now- 11/24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What is one thing you learned and one thing you found interesting from yesterday’s videos or reading?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 Now- 11/30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How was the American homefront impacted by U.S. involvement in World War II?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1063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Monday’s Reading Debrief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6790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How did Roosevelt aid Great Britain without being pulled into the war?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happened at Pearl Harbor on December 7, 1941?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If you were the Japanese, would you have attacked the U.S.? When and why?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How did the U.S. become fully enmeshed in World War II? Which military alliances fought during World War II?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How did America proceed to arm itself for war?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How did the U.S. finance the war effort?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How was the Great Depression finally brought to an end?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steps were taken to combat inflation caused by the war?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was the role of women and </a:t>
            </a:r>
            <a:r>
              <a:rPr lang="en" i="1"/>
              <a:t>braceros</a:t>
            </a:r>
            <a:r>
              <a:rPr lang="en"/>
              <a:t> during the war effort?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What were migration patterns for black Americans during the war? How did their efforts both abroad and at home contribute to their demands for equal rights?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Japanese Internment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http://www.history.com/topics/world-war-ii/japanese-american-relocation/videos/japanese-internment-in-america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Why were Japanese Americans relocated to internment camps?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Was this relocation justified? Why or why not?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were the conditions like in internment camps?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Japanese internment is often overlooked in American history. Why do you think that is? Is it important for Americans to learn this piece of history? Explain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End of WWII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Manhattan Project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http://www.history.com/topics/world-war-ii/trinity-test/videos/manhattan-project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Using the Atomic Bomb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http://www.history.com/topics/world-war-ii/world-war-ii-history/videos/atomic-bomb-ends-wwII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https://www.youtube.com/watch?v=h1tf8lv_yak</a:t>
            </a:r>
            <a:r>
              <a:rPr lang="en"/>
              <a:t> (primary source footage)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https://www.youtube.com/watch?v=pX9hL93HPMI</a:t>
            </a:r>
            <a:r>
              <a:rPr lang="en"/>
              <a:t> (film depiction)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https://www.youtube.com/watch?v=xIGSn-vh8hg</a:t>
            </a:r>
            <a:r>
              <a:rPr lang="en"/>
              <a:t> (effects of bomb)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2311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Video Questions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Answer the following questions in COMPLETE SENTENCES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was the Manhattan Project?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Why did the United States first begin developing an atomic weapon?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Where was the atomic bomb first dropped? Why?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In your opinion, was it justified for the United States to use the atomic bomb? Why or why not?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33925" y="658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Effects of the Atomic Bomb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25" y="794100"/>
            <a:ext cx="3597549" cy="393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9975" y="638525"/>
            <a:ext cx="3597548" cy="25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5849" y="3345300"/>
            <a:ext cx="4857124" cy="15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Effects of the Atomic Bomb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August 6, 1945, Little Boy is dropped on Hiroshima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140,000 people killed from initial explosion and radiation poisoning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August 9, 1945, Fat Man is dropped on Nagasaki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70,000 people killed from initial explosion and radiation poisoning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0" y="595325"/>
            <a:ext cx="9144000" cy="45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Why did many Americans fear that the end of World War II would bring on another depression? What steps did Congress take to prevent this from happening?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was the Cold War? Why did the Soviet Union want a "buffer zone" with Europe? What was the rationale on both sides of the conflict?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How is the Cold War different from WWI and WWII?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What's the significance of the Truman Doctrine?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the significance of the Marshall Plan?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What's the significance of China and its growing influence in the world?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4361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 Now- 11/20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What conditions do you think allow for </a:t>
            </a:r>
            <a:r>
              <a:rPr lang="en" sz="2400" b="1" i="1" u="sng"/>
              <a:t>authoritarian</a:t>
            </a:r>
            <a:r>
              <a:rPr lang="en" sz="2400"/>
              <a:t> leaders to emerge in countries around the world? What influence do these leaders have?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>
              <a:spcBef>
                <a:spcPts val="0"/>
              </a:spcBef>
              <a:buNone/>
            </a:pPr>
            <a:r>
              <a:rPr lang="en" sz="3000" b="1" i="1"/>
              <a:t>Authoritarian</a:t>
            </a:r>
            <a:r>
              <a:rPr lang="en" sz="3000"/>
              <a:t>- 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favoring or enforcing strict obedience to authority, especially that of the government, at the expense of personal freedom.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1922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World War II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50" y="811575"/>
            <a:ext cx="2762250" cy="197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2725" y="64531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2525" y="2488800"/>
            <a:ext cx="1969599" cy="25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4498" y="192225"/>
            <a:ext cx="2065649" cy="229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1849" y="2846923"/>
            <a:ext cx="2762250" cy="213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82925" y="2846925"/>
            <a:ext cx="2230774" cy="213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Shape 76"/>
          <p:cNvGraphicFramePr/>
          <p:nvPr/>
        </p:nvGraphicFramePr>
        <p:xfrm>
          <a:off x="694050" y="6410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{220150E2-AD16-4CAD-B610-88ADB61E6966}</a:tableStyleId>
              </a:tblPr>
              <a:tblGrid>
                <a:gridCol w="2413000"/>
                <a:gridCol w="2413000"/>
                <a:gridCol w="2413000"/>
              </a:tblGrid>
              <a:tr h="486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THINK YOU KNOW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QUESTIONS</a:t>
                      </a:r>
                    </a:p>
                  </a:txBody>
                  <a:tcPr marL="91425" marR="91425" marT="91425" marB="91425"/>
                </a:tc>
              </a:tr>
              <a:tr h="36339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77" name="Shape 77"/>
          <p:cNvSpPr txBox="1"/>
          <p:nvPr/>
        </p:nvSpPr>
        <p:spPr>
          <a:xfrm>
            <a:off x="2437500" y="124125"/>
            <a:ext cx="3752099" cy="51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World War II and Dictators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950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Rise of Dictators 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50" y="745500"/>
            <a:ext cx="1759479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116837" y="3295200"/>
            <a:ext cx="1555799" cy="70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Benito Mussolini- Italy, Leader of National Fascist Party 1922-1943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8675" y="711850"/>
            <a:ext cx="2057900" cy="24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2151025" y="3295200"/>
            <a:ext cx="1993199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Adolf Hitler- Germany, Chancellor and Fuhrer of Nazi Germany 1933-1945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8700" y="711848"/>
            <a:ext cx="2136000" cy="24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4567600" y="3295200"/>
            <a:ext cx="221820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Joseph Stalin- USSR, Dictator of the Soviet Union 1922-1952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6825" y="711850"/>
            <a:ext cx="1905000" cy="24625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7089575" y="3295200"/>
            <a:ext cx="1759499" cy="8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Hideki Tojo- Japan, Prime Minister 1941-1944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1241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Dictators Questions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696875"/>
            <a:ext cx="8520599" cy="387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How were dictators able to rise to power and remain successful in Europe leading up to World War II?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2. What types of governments were dictators forming? How did these governments rule over their people?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3. In your opinion which dictator is the worst? Which ideology is the worst (Naziism, Fascism, Militarism, Communism) and why?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4. . In your opinion, how did the rise and success of these dictatorships lead to World War II?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5. Which of the 4 dictators described do you think was most influential? What new information you learned today surprised you most? Why?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547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 Now- 11/23 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What were the authoritarian countries during World War II and who were their leaders?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What ideologies did these governments follow?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Video Questions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What factors contributed to the start of World War II in Europe?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How was World War II a direct result of World War I?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What was the attitude in Germany that allowed for the rise of the Nazi Party?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Why did many Americans want to stay neutral at the beginning of World War II?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Why did the United States finally enter World War II?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http://www.history.com/topics/world-war-i/world-war-i-history/videos/did-wwi-lead-to-wwii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http://www.history.com/topics/world-war-ii/world-war-ii-history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0" y="784300"/>
            <a:ext cx="9144000" cy="514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How did Roosevelt aid Great Britain without being pulled into the war?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happened at Pearl Harbor on December 7, 1941?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If you were the Japanese, would you have attacked the U.S.? When and why?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How did the U.S. become fully enmeshed in World War II? Which military alliances fought during World War II?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How did America proceed to arm itself for war?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How did the U.S. finance the war effort?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How was the Great Depression finally brought to an end?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steps were taken to combat inflation caused by the war?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was the role of women and </a:t>
            </a:r>
            <a:r>
              <a:rPr lang="en" i="1"/>
              <a:t>braceros</a:t>
            </a:r>
            <a:r>
              <a:rPr lang="en"/>
              <a:t> during the war effort?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were migration patterns for black Americans during the war? How did their efforts both abroad and at home contribute to their demands for equal rights?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686250" y="196075"/>
            <a:ext cx="3270899" cy="41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Reading Questions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On-screen Show (16:9)</PresentationFormat>
  <Paragraphs>99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simple-light-2</vt:lpstr>
      <vt:lpstr>Do Now- 11/19</vt:lpstr>
      <vt:lpstr>Do Now- 11/20</vt:lpstr>
      <vt:lpstr>World War II</vt:lpstr>
      <vt:lpstr>PowerPoint Presentation</vt:lpstr>
      <vt:lpstr>Rise of Dictators </vt:lpstr>
      <vt:lpstr>Dictators Questions  </vt:lpstr>
      <vt:lpstr>Do Now- 11/23 </vt:lpstr>
      <vt:lpstr>Video Questions</vt:lpstr>
      <vt:lpstr>PowerPoint Presentation</vt:lpstr>
      <vt:lpstr>Exit Ticket</vt:lpstr>
      <vt:lpstr>Do Now- 11/24</vt:lpstr>
      <vt:lpstr>Do Now- 11/30</vt:lpstr>
      <vt:lpstr>Monday’s Reading Debrief</vt:lpstr>
      <vt:lpstr>Japanese Internment</vt:lpstr>
      <vt:lpstr>End of WWII</vt:lpstr>
      <vt:lpstr>Video Questions</vt:lpstr>
      <vt:lpstr>Effects of the Atomic Bomb</vt:lpstr>
      <vt:lpstr>Effects of the Atomic Bomb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Now- 11/19</dc:title>
  <dc:creator>Bischoff, Michael J.</dc:creator>
  <cp:lastModifiedBy>Bischoff, Michael J.</cp:lastModifiedBy>
  <cp:revision>1</cp:revision>
  <dcterms:modified xsi:type="dcterms:W3CDTF">2015-12-01T14:37:50Z</dcterms:modified>
</cp:coreProperties>
</file>