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4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EF6-E8B8-404F-852B-B2C04CB1D90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3B26-21A1-4B86-AFFB-DDBD0E93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EF6-E8B8-404F-852B-B2C04CB1D90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3B26-21A1-4B86-AFFB-DDBD0E93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1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EF6-E8B8-404F-852B-B2C04CB1D90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3B26-21A1-4B86-AFFB-DDBD0E93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2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EF6-E8B8-404F-852B-B2C04CB1D90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3B26-21A1-4B86-AFFB-DDBD0E93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0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EF6-E8B8-404F-852B-B2C04CB1D90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3B26-21A1-4B86-AFFB-DDBD0E93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5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EF6-E8B8-404F-852B-B2C04CB1D90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3B26-21A1-4B86-AFFB-DDBD0E93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4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EF6-E8B8-404F-852B-B2C04CB1D90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3B26-21A1-4B86-AFFB-DDBD0E93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0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EF6-E8B8-404F-852B-B2C04CB1D90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3B26-21A1-4B86-AFFB-DDBD0E93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1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EF6-E8B8-404F-852B-B2C04CB1D90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3B26-21A1-4B86-AFFB-DDBD0E93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EF6-E8B8-404F-852B-B2C04CB1D90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3B26-21A1-4B86-AFFB-DDBD0E93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2EF6-E8B8-404F-852B-B2C04CB1D90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3B26-21A1-4B86-AFFB-DDBD0E93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5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2EF6-E8B8-404F-852B-B2C04CB1D90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83B26-21A1-4B86-AFFB-DDBD0E93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6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629333"/>
              </p:ext>
            </p:extLst>
          </p:nvPr>
        </p:nvGraphicFramePr>
        <p:xfrm>
          <a:off x="213756" y="1080655"/>
          <a:ext cx="5522026" cy="5557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0675"/>
                <a:gridCol w="3681351"/>
              </a:tblGrid>
              <a:tr h="926275"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6275">
                <a:tc>
                  <a:txBody>
                    <a:bodyPr/>
                    <a:lstStyle/>
                    <a:p>
                      <a:r>
                        <a:rPr lang="en-US" dirty="0" smtClean="0"/>
                        <a:t>Political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6275">
                <a:tc>
                  <a:txBody>
                    <a:bodyPr/>
                    <a:lstStyle/>
                    <a:p>
                      <a:r>
                        <a:rPr lang="en-US" dirty="0" smtClean="0"/>
                        <a:t>Religious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6275">
                <a:tc>
                  <a:txBody>
                    <a:bodyPr/>
                    <a:lstStyle/>
                    <a:p>
                      <a:r>
                        <a:rPr lang="en-US" dirty="0" smtClean="0"/>
                        <a:t>Intellectual/Arts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6275"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6275">
                <a:tc>
                  <a:txBody>
                    <a:bodyPr/>
                    <a:lstStyle/>
                    <a:p>
                      <a:r>
                        <a:rPr lang="en-US" dirty="0" smtClean="0"/>
                        <a:t>Economy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26920" y="564676"/>
            <a:ext cx="3847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U.S. Enters WWII SPRITE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52607" y="564676"/>
            <a:ext cx="3847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U.S. Enters WWII SPRITE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852864"/>
              </p:ext>
            </p:extLst>
          </p:nvPr>
        </p:nvGraphicFramePr>
        <p:xfrm>
          <a:off x="6317671" y="1075925"/>
          <a:ext cx="5569529" cy="5574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1929"/>
                <a:gridCol w="3657600"/>
              </a:tblGrid>
              <a:tr h="929043"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9043">
                <a:tc>
                  <a:txBody>
                    <a:bodyPr/>
                    <a:lstStyle/>
                    <a:p>
                      <a:r>
                        <a:rPr lang="en-US" dirty="0" smtClean="0"/>
                        <a:t>Political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9043">
                <a:tc>
                  <a:txBody>
                    <a:bodyPr/>
                    <a:lstStyle/>
                    <a:p>
                      <a:r>
                        <a:rPr lang="en-US" dirty="0" smtClean="0"/>
                        <a:t>Religious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9043">
                <a:tc>
                  <a:txBody>
                    <a:bodyPr/>
                    <a:lstStyle/>
                    <a:p>
                      <a:r>
                        <a:rPr lang="en-US" dirty="0" smtClean="0"/>
                        <a:t>Intellectual/Arts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9043"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9043">
                <a:tc>
                  <a:txBody>
                    <a:bodyPr/>
                    <a:lstStyle/>
                    <a:p>
                      <a:r>
                        <a:rPr lang="en-US" dirty="0" smtClean="0"/>
                        <a:t>Economy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813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Bischoff, Michael J.</dc:creator>
  <cp:lastModifiedBy>Bischoff, Michael J.</cp:lastModifiedBy>
  <cp:revision>1</cp:revision>
  <dcterms:created xsi:type="dcterms:W3CDTF">2015-11-23T00:27:50Z</dcterms:created>
  <dcterms:modified xsi:type="dcterms:W3CDTF">2015-11-23T00:28:03Z</dcterms:modified>
</cp:coreProperties>
</file>